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9nf5ry7g7OOEqDzD67Q0Q3ZCb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96332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623095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29151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29151" y="1681164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887391" y="987427"/>
            <a:ext cx="462915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3887391" y="987427"/>
            <a:ext cx="462915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BTUCET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67" y="385770"/>
            <a:ext cx="9154663" cy="608645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749286" y="746088"/>
            <a:ext cx="7428433" cy="81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00C"/>
              </a:buClr>
              <a:buSzPts val="3604"/>
              <a:buFont typeface="Arial Black"/>
              <a:buNone/>
            </a:pPr>
            <a:r>
              <a:rPr lang="en-US" sz="3604" b="1" i="0" u="none" strike="noStrike" cap="none" dirty="0">
                <a:solidFill>
                  <a:srgbClr val="E2300C"/>
                </a:solidFill>
                <a:latin typeface="Arial Black"/>
                <a:ea typeface="Arial Black"/>
                <a:cs typeface="Arial Black"/>
                <a:sym typeface="Arial Black"/>
              </a:rPr>
              <a:t>Bikaner Technical University</a:t>
            </a:r>
            <a:endParaRPr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501" y="2137923"/>
            <a:ext cx="2284720" cy="226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4854" y="2205481"/>
            <a:ext cx="2161998" cy="216199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2385389" y="1387152"/>
            <a:ext cx="4502426" cy="89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3"/>
              <a:buFont typeface="Arial"/>
              <a:buNone/>
            </a:pPr>
            <a:r>
              <a:rPr lang="en-US" sz="3153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Live National Webinar</a:t>
            </a:r>
            <a:endParaRPr sz="4055" b="1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694875" y="3821672"/>
            <a:ext cx="3944464" cy="55395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3"/>
              <a:buFont typeface="Arial"/>
              <a:buNone/>
            </a:pPr>
            <a:r>
              <a:rPr lang="en-US" sz="315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July 16, 2020, 4.30pm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81365" y="4375622"/>
            <a:ext cx="2751290" cy="9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B K Shivani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World Spiritual University</a:t>
            </a:r>
            <a:endParaRPr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6639339" y="4422921"/>
            <a:ext cx="2468172" cy="9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Prof. H. D. Charan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Vice Chancellor</a:t>
            </a:r>
            <a:endParaRPr sz="2400" b="1" i="0" u="none" strike="noStrike" cap="none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4509" y="461658"/>
            <a:ext cx="1564777" cy="145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16617" y="5166694"/>
            <a:ext cx="1559874" cy="60830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3876491" y="5304409"/>
            <a:ext cx="3895909" cy="47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www.facebook.com/BTUCET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6672" y="5923699"/>
            <a:ext cx="9130656" cy="47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E-certificate will be provided to the students who will attend the complete session 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2821607" y="3203031"/>
            <a:ext cx="3736312" cy="48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spiritual and motivational speaker from Brahamakumaris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2708179" y="2048146"/>
            <a:ext cx="4010352" cy="124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153"/>
              <a:buFont typeface="Arial"/>
              <a:buNone/>
            </a:pPr>
            <a:r>
              <a:rPr lang="en-US" sz="3153" b="1" i="0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Speaker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rgbClr val="FFFF00"/>
              </a:buClr>
              <a:buSzPts val="4055"/>
              <a:buFont typeface="Arial"/>
              <a:buNone/>
            </a:pPr>
            <a:r>
              <a:rPr lang="en-US" sz="4055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Sister B K Shivani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UCET-33</dc:creator>
  <cp:lastModifiedBy>Rajesh Suthar</cp:lastModifiedBy>
  <cp:revision>3</cp:revision>
  <dcterms:created xsi:type="dcterms:W3CDTF">2020-07-12T07:33:21Z</dcterms:created>
  <dcterms:modified xsi:type="dcterms:W3CDTF">2020-07-12T12:31:41Z</dcterms:modified>
</cp:coreProperties>
</file>